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1" r:id="rId2"/>
    <p:sldMasterId id="2147483744" r:id="rId3"/>
    <p:sldMasterId id="2147483758" r:id="rId4"/>
    <p:sldMasterId id="2147483760" r:id="rId5"/>
    <p:sldMasterId id="2147483684" r:id="rId6"/>
    <p:sldMasterId id="2147483753" r:id="rId7"/>
  </p:sldMasterIdLst>
  <p:notesMasterIdLst>
    <p:notesMasterId r:id="rId11"/>
  </p:notesMasterIdLst>
  <p:handoutMasterIdLst>
    <p:handoutMasterId r:id="rId12"/>
  </p:handoutMasterIdLst>
  <p:sldIdLst>
    <p:sldId id="282" r:id="rId8"/>
    <p:sldId id="284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070A34FD-D087-7E40-B0DC-8F64E45F59DD}">
          <p14:sldIdLst>
            <p14:sldId id="282"/>
          </p14:sldIdLst>
        </p14:section>
        <p14:section name="Interior Slides" id="{62F1DD20-F6F9-DF46-9D5C-BFB97DE3D243}">
          <p14:sldIdLst>
            <p14:sldId id="284"/>
            <p14:sldId id="291"/>
          </p14:sldIdLst>
        </p14:section>
        <p14:section name="Divider Slides" id="{ECDE1BA1-AE95-1348-BAAF-DD4EC5A3D58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FDF"/>
    <a:srgbClr val="77BE32"/>
    <a:srgbClr val="E16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31" autoAdjust="0"/>
  </p:normalViewPr>
  <p:slideViewPr>
    <p:cSldViewPr snapToGrid="0">
      <p:cViewPr varScale="1">
        <p:scale>
          <a:sx n="107" d="100"/>
          <a:sy n="107" d="100"/>
        </p:scale>
        <p:origin x="200" y="2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6CFB-71D5-2C44-8C82-9CD1B114FFCB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FDB4B-D478-5841-85F9-C24160D5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5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6911-116A-4C94-9E48-9CA072FA2479}" type="datetimeFigureOut">
              <a:rPr lang="en-US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3CF7-2494-4F11-B8CE-E0616BB02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4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</a:t>
            </a:r>
            <a:r>
              <a:rPr lang="en-US" baseline="0" dirty="0"/>
              <a:t> include this slide at the end of your presentation!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CF7-2494-4F11-B8CE-E0616BB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295" y="229387"/>
            <a:ext cx="8702271" cy="1157672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933" y="1554174"/>
            <a:ext cx="11359992" cy="4900413"/>
          </a:xfrm>
        </p:spPr>
        <p:txBody>
          <a:bodyPr/>
          <a:lstStyle>
            <a:lvl1pPr>
              <a:defRPr sz="2400">
                <a:latin typeface=""/>
              </a:defRPr>
            </a:lvl1pPr>
            <a:lvl2pPr>
              <a:defRPr sz="2200" baseline="0">
                <a:latin typeface=""/>
              </a:defRPr>
            </a:lvl2pPr>
            <a:lvl3pPr>
              <a:defRPr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>
                <a:latin typeface=""/>
              </a:defRPr>
            </a:lvl5pPr>
          </a:lstStyle>
          <a:p>
            <a:pPr lvl="0"/>
            <a:r>
              <a:rPr lang="en-US" dirty="0"/>
              <a:t>Copy 24– Arial (Black #000000)</a:t>
            </a:r>
          </a:p>
          <a:p>
            <a:pPr lvl="1"/>
            <a:r>
              <a:rPr lang="en-US" dirty="0"/>
              <a:t>Second level - 22</a:t>
            </a:r>
          </a:p>
          <a:p>
            <a:pPr lvl="2"/>
            <a:r>
              <a:rPr lang="en-US" dirty="0"/>
              <a:t>Third level - 20</a:t>
            </a:r>
          </a:p>
          <a:p>
            <a:pPr lvl="3"/>
            <a:r>
              <a:rPr lang="en-US" dirty="0"/>
              <a:t>Fourth level - 20</a:t>
            </a:r>
          </a:p>
          <a:p>
            <a:pPr lvl="4"/>
            <a:r>
              <a:rPr lang="en-US" dirty="0"/>
              <a:t>Fifth level - 18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78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354" y="235010"/>
            <a:ext cx="8817250" cy="11353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3355" y="1585513"/>
            <a:ext cx="11373872" cy="4867916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/>
              <a:buChar char="•"/>
              <a:defRPr sz="2400"/>
            </a:lvl1pPr>
            <a:lvl2pPr marL="742950" indent="-285750" algn="l">
              <a:buFont typeface="Arial"/>
              <a:buChar char="•"/>
              <a:defRPr sz="2200"/>
            </a:lvl2pPr>
            <a:lvl3pPr marL="1143000" indent="-228600" algn="l">
              <a:buFont typeface="Arial"/>
              <a:buChar char="•"/>
              <a:defRPr sz="2000"/>
            </a:lvl3pPr>
            <a:lvl4pPr marL="1600200" indent="-228600" algn="l">
              <a:buFont typeface="Arial"/>
              <a:buChar char="•"/>
              <a:defRPr sz="2000"/>
            </a:lvl4pPr>
            <a:lvl5pPr marL="2057400" indent="-228600" algn="l">
              <a:buFont typeface="Arial"/>
              <a:buChar char="•"/>
              <a:defRPr sz="1800"/>
            </a:lvl5pPr>
          </a:lstStyle>
          <a:p>
            <a:pPr lvl="0"/>
            <a:r>
              <a:rPr lang="en-US" dirty="0"/>
              <a:t>Copy 24 – Arial (Black #000000)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7100" y="6485018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79" y="1219944"/>
            <a:ext cx="11346057" cy="5147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32 – Arial Bold (Orange #e97e23)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87100" y="6485018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295" y="229387"/>
            <a:ext cx="8702271" cy="1157672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933" y="1554174"/>
            <a:ext cx="11359992" cy="4900413"/>
          </a:xfrm>
        </p:spPr>
        <p:txBody>
          <a:bodyPr/>
          <a:lstStyle>
            <a:lvl1pPr marL="0" indent="0">
              <a:buFontTx/>
              <a:buNone/>
              <a:defRPr sz="2400">
                <a:latin typeface=""/>
              </a:defRPr>
            </a:lvl1pPr>
            <a:lvl2pPr marL="457200" indent="0">
              <a:buFontTx/>
              <a:buNone/>
              <a:defRPr sz="2200" baseline="0">
                <a:latin typeface=""/>
              </a:defRPr>
            </a:lvl2pPr>
            <a:lvl3pPr marL="914400" indent="0">
              <a:buFontTx/>
              <a:buNone/>
              <a:defRPr>
                <a:latin typeface=""/>
              </a:defRPr>
            </a:lvl3pPr>
            <a:lvl4pPr marL="1371600" indent="0">
              <a:buFontTx/>
              <a:buNone/>
              <a:defRPr sz="2000">
                <a:latin typeface=""/>
              </a:defRPr>
            </a:lvl4pPr>
            <a:lvl5pPr marL="1828800" indent="0">
              <a:buFontTx/>
              <a:buNone/>
              <a:defRPr>
                <a:latin typeface=""/>
              </a:defRPr>
            </a:lvl5pPr>
          </a:lstStyle>
          <a:p>
            <a:pPr lvl="0"/>
            <a:r>
              <a:rPr lang="en-US" dirty="0"/>
              <a:t>Copy 24–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78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706" y="1222858"/>
            <a:ext cx="11501679" cy="5186907"/>
          </a:xfrm>
        </p:spPr>
        <p:txBody>
          <a:bodyPr anchor="b">
            <a:normAutofit/>
          </a:bodyPr>
          <a:lstStyle>
            <a:lvl1pPr algn="ctr">
              <a:defRPr sz="3200" b="1" i="0" baseline="0">
                <a:solidFill>
                  <a:srgbClr val="E1691B"/>
                </a:solidFill>
                <a:latin typeface=""/>
              </a:defRPr>
            </a:lvl1pPr>
          </a:lstStyle>
          <a:p>
            <a:r>
              <a:rPr lang="en-US" dirty="0"/>
              <a:t>Title 32 – Arial Bold (Orange #e97e23)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3549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9059" y="1235854"/>
            <a:ext cx="11618993" cy="24692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32 – Arial Bold (Orange #e97e23)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9059" y="3833191"/>
            <a:ext cx="11629788" cy="25018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Copy 22 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319" y="650958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fld id="{FCB66DF4-E379-7C4A-B261-863FA350A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801979"/>
            <a:ext cx="11563288" cy="1645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744227"/>
            <a:ext cx="11563288" cy="17037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657600"/>
            <a:ext cx="11563288" cy="17903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756" y="329232"/>
            <a:ext cx="11548149" cy="4836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5755" y="5363594"/>
            <a:ext cx="11524630" cy="9388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14 – Arial Bold (#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80360" y="650958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49AC7B85-980D-F849-A463-268A4B354F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8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749" y="240831"/>
            <a:ext cx="8822855" cy="112951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i="0">
                <a:solidFill>
                  <a:srgbClr val="E1691B"/>
                </a:solidFill>
                <a:latin typeface=""/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7749" y="1587597"/>
            <a:ext cx="11362768" cy="4846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Copy 24 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7100" y="6501730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57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3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81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6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5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9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re.org/evalu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6DF4-E379-7C4A-B261-863FA350AB8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5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5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1235490" y="6504247"/>
            <a:ext cx="889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>
                <a:latin typeface="Arial"/>
              </a:rPr>
              <a:pPr/>
              <a:t>3</a:t>
            </a:fld>
            <a:endParaRPr lang="en-US" dirty="0">
              <a:latin typeface="Arial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9272319" y="6509587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66DF4-E379-7C4A-B261-863FA350AB8C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757115" y="2720919"/>
            <a:ext cx="1978858" cy="1851790"/>
            <a:chOff x="9389700" y="1447925"/>
            <a:chExt cx="1652319" cy="1513840"/>
          </a:xfrm>
        </p:grpSpPr>
        <p:sp>
          <p:nvSpPr>
            <p:cNvPr id="11" name="12-Point Star 10"/>
            <p:cNvSpPr/>
            <p:nvPr/>
          </p:nvSpPr>
          <p:spPr>
            <a:xfrm>
              <a:off x="9389700" y="1447925"/>
              <a:ext cx="1652319" cy="1513840"/>
            </a:xfrm>
            <a:prstGeom prst="star12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95184" y="2025868"/>
              <a:ext cx="124134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PERSON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93461" y="4187825"/>
            <a:ext cx="1978858" cy="1851790"/>
            <a:chOff x="8380713" y="2897395"/>
            <a:chExt cx="1652319" cy="1513840"/>
          </a:xfrm>
        </p:grpSpPr>
        <p:sp>
          <p:nvSpPr>
            <p:cNvPr id="14" name="12-Point Star 13"/>
            <p:cNvSpPr/>
            <p:nvPr/>
          </p:nvSpPr>
          <p:spPr>
            <a:xfrm>
              <a:off x="8380713" y="2897395"/>
              <a:ext cx="1652319" cy="1513840"/>
            </a:xfrm>
            <a:prstGeom prst="star12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483454" y="3475338"/>
              <a:ext cx="144683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PROGRAM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765357" y="4511575"/>
            <a:ext cx="1978858" cy="1851790"/>
            <a:chOff x="10398687" y="2833024"/>
            <a:chExt cx="1652319" cy="1513840"/>
          </a:xfrm>
        </p:grpSpPr>
        <p:sp>
          <p:nvSpPr>
            <p:cNvPr id="17" name="12-Point Star 16"/>
            <p:cNvSpPr/>
            <p:nvPr/>
          </p:nvSpPr>
          <p:spPr>
            <a:xfrm>
              <a:off x="10398687" y="2833024"/>
              <a:ext cx="1652319" cy="1513840"/>
            </a:xfrm>
            <a:prstGeom prst="star12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501428" y="3410967"/>
              <a:ext cx="144683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PROJECT</a:t>
              </a:r>
            </a:p>
          </p:txBody>
        </p:sp>
      </p:grpSp>
      <p:sp>
        <p:nvSpPr>
          <p:cNvPr id="19" name="Double Brace 18"/>
          <p:cNvSpPr/>
          <p:nvPr/>
        </p:nvSpPr>
        <p:spPr>
          <a:xfrm>
            <a:off x="940975" y="3219385"/>
            <a:ext cx="5636806" cy="2820229"/>
          </a:xfrm>
          <a:prstGeom prst="bracePair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complete, visit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www.share.org/evaluation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see your progress on the leaderboard!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711" y="1201435"/>
            <a:ext cx="11278578" cy="20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9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Picture with Caption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39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Office Theme</vt:lpstr>
      <vt:lpstr>Title Slide</vt:lpstr>
      <vt:lpstr>Section Header</vt:lpstr>
      <vt:lpstr>1_Section Header</vt:lpstr>
      <vt:lpstr>2_Section Header</vt:lpstr>
      <vt:lpstr>Picture with Caption</vt:lpstr>
      <vt:lpstr>Office Theme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Schellenberg, Lisa</dc:creator>
  <cp:lastModifiedBy>Microsoft Office User</cp:lastModifiedBy>
  <cp:revision>69</cp:revision>
  <dcterms:created xsi:type="dcterms:W3CDTF">2013-07-15T20:26:40Z</dcterms:created>
  <dcterms:modified xsi:type="dcterms:W3CDTF">2019-02-25T17:46:29Z</dcterms:modified>
</cp:coreProperties>
</file>